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8.jpg" ContentType="image/jpeg"/>
  <Override PartName="/ppt/media/image11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81" r:id="rId7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954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9/9/2025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1927" y="244221"/>
            <a:ext cx="11328145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57480" marR="5080" indent="104775">
              <a:lnSpc>
                <a:spcPts val="5180"/>
              </a:lnSpc>
              <a:spcBef>
                <a:spcPts val="755"/>
              </a:spcBef>
              <a:tabLst>
                <a:tab pos="7148830" algn="l"/>
              </a:tabLst>
            </a:pPr>
            <a:r>
              <a:rPr sz="4800" spc="90" dirty="0"/>
              <a:t>Demo</a:t>
            </a:r>
            <a:r>
              <a:rPr sz="4800" spc="-160" dirty="0"/>
              <a:t> </a:t>
            </a:r>
            <a:r>
              <a:rPr sz="4800" spc="-20" dirty="0"/>
              <a:t>of</a:t>
            </a:r>
            <a:r>
              <a:rPr sz="4800" spc="-160" dirty="0"/>
              <a:t> </a:t>
            </a:r>
            <a:r>
              <a:rPr sz="4800" spc="20" dirty="0"/>
              <a:t>Digi</a:t>
            </a:r>
            <a:r>
              <a:rPr sz="4800" spc="-10" dirty="0"/>
              <a:t>t</a:t>
            </a:r>
            <a:r>
              <a:rPr sz="4800" spc="145" dirty="0"/>
              <a:t>a</a:t>
            </a:r>
            <a:r>
              <a:rPr sz="4800" spc="75" dirty="0"/>
              <a:t>l</a:t>
            </a:r>
            <a:r>
              <a:rPr sz="4800" spc="-165" dirty="0"/>
              <a:t> </a:t>
            </a:r>
            <a:r>
              <a:rPr sz="4800" spc="65" dirty="0"/>
              <a:t>Designing</a:t>
            </a:r>
            <a:r>
              <a:rPr sz="4800" dirty="0"/>
              <a:t>	</a:t>
            </a:r>
            <a:r>
              <a:rPr sz="4800" spc="-240" dirty="0"/>
              <a:t>&amp;</a:t>
            </a:r>
            <a:r>
              <a:rPr sz="4800" spc="-165" dirty="0"/>
              <a:t> </a:t>
            </a:r>
            <a:r>
              <a:rPr sz="4800" spc="165" dirty="0"/>
              <a:t>3</a:t>
            </a:r>
            <a:r>
              <a:rPr sz="4800" spc="210" dirty="0"/>
              <a:t>D</a:t>
            </a:r>
            <a:r>
              <a:rPr sz="4800" spc="-175" dirty="0"/>
              <a:t> </a:t>
            </a:r>
            <a:r>
              <a:rPr sz="4800" spc="200" dirty="0"/>
              <a:t>P</a:t>
            </a:r>
            <a:r>
              <a:rPr sz="4800" spc="-35" dirty="0"/>
              <a:t>rinting</a:t>
            </a:r>
            <a:r>
              <a:rPr sz="4800" spc="-150" dirty="0"/>
              <a:t> </a:t>
            </a:r>
            <a:r>
              <a:rPr sz="4800" spc="-25" dirty="0"/>
              <a:t>At  </a:t>
            </a:r>
            <a:r>
              <a:rPr sz="4800" spc="195" dirty="0"/>
              <a:t>Cachar</a:t>
            </a:r>
            <a:r>
              <a:rPr sz="4800" spc="-160" dirty="0"/>
              <a:t> </a:t>
            </a:r>
            <a:r>
              <a:rPr sz="4800" spc="195" dirty="0"/>
              <a:t>Cancer</a:t>
            </a:r>
            <a:r>
              <a:rPr sz="4800" spc="-160" dirty="0"/>
              <a:t> </a:t>
            </a:r>
            <a:r>
              <a:rPr sz="4800" spc="95" dirty="0"/>
              <a:t>Hospital</a:t>
            </a:r>
            <a:r>
              <a:rPr sz="4800" spc="-175" dirty="0"/>
              <a:t> </a:t>
            </a:r>
            <a:r>
              <a:rPr sz="4800" spc="-240" dirty="0"/>
              <a:t>&amp;</a:t>
            </a:r>
            <a:r>
              <a:rPr sz="4800" spc="-165" dirty="0"/>
              <a:t> </a:t>
            </a:r>
            <a:r>
              <a:rPr sz="4800" spc="135" dirty="0"/>
              <a:t>Research</a:t>
            </a:r>
            <a:r>
              <a:rPr sz="4800" spc="-160" dirty="0"/>
              <a:t> </a:t>
            </a:r>
            <a:r>
              <a:rPr sz="4800" spc="105" dirty="0"/>
              <a:t>Center</a:t>
            </a:r>
            <a:endParaRPr sz="4800"/>
          </a:p>
          <a:p>
            <a:pPr marL="279400">
              <a:lnSpc>
                <a:spcPts val="3904"/>
              </a:lnSpc>
            </a:pPr>
            <a:r>
              <a:rPr sz="3600" spc="120" dirty="0">
                <a:solidFill>
                  <a:srgbClr val="6F2F9F"/>
                </a:solidFill>
              </a:rPr>
              <a:t>“4IR</a:t>
            </a:r>
            <a:r>
              <a:rPr sz="3600" spc="-120" dirty="0">
                <a:solidFill>
                  <a:srgbClr val="6F2F9F"/>
                </a:solidFill>
              </a:rPr>
              <a:t> </a:t>
            </a:r>
            <a:r>
              <a:rPr sz="3600" spc="25" dirty="0">
                <a:solidFill>
                  <a:srgbClr val="6F2F9F"/>
                </a:solidFill>
              </a:rPr>
              <a:t>Application</a:t>
            </a:r>
            <a:r>
              <a:rPr sz="3600" spc="-90" dirty="0">
                <a:solidFill>
                  <a:srgbClr val="6F2F9F"/>
                </a:solidFill>
              </a:rPr>
              <a:t> </a:t>
            </a:r>
            <a:r>
              <a:rPr sz="3600" spc="-10" dirty="0">
                <a:solidFill>
                  <a:srgbClr val="6F2F9F"/>
                </a:solidFill>
              </a:rPr>
              <a:t>In</a:t>
            </a:r>
            <a:r>
              <a:rPr sz="3600" spc="-105" dirty="0">
                <a:solidFill>
                  <a:srgbClr val="6F2F9F"/>
                </a:solidFill>
              </a:rPr>
              <a:t> </a:t>
            </a:r>
            <a:r>
              <a:rPr sz="3600" spc="-15" dirty="0">
                <a:solidFill>
                  <a:srgbClr val="6F2F9F"/>
                </a:solidFill>
              </a:rPr>
              <a:t>Improving</a:t>
            </a:r>
            <a:r>
              <a:rPr sz="3600" spc="-95" dirty="0">
                <a:solidFill>
                  <a:srgbClr val="6F2F9F"/>
                </a:solidFill>
              </a:rPr>
              <a:t> </a:t>
            </a:r>
            <a:r>
              <a:rPr sz="3600" spc="20" dirty="0">
                <a:solidFill>
                  <a:srgbClr val="6F2F9F"/>
                </a:solidFill>
              </a:rPr>
              <a:t>Quality</a:t>
            </a:r>
            <a:r>
              <a:rPr sz="3600" spc="-110" dirty="0">
                <a:solidFill>
                  <a:srgbClr val="6F2F9F"/>
                </a:solidFill>
              </a:rPr>
              <a:t> </a:t>
            </a:r>
            <a:r>
              <a:rPr sz="3600" spc="-15" dirty="0">
                <a:solidFill>
                  <a:srgbClr val="6F2F9F"/>
                </a:solidFill>
              </a:rPr>
              <a:t>of</a:t>
            </a:r>
            <a:r>
              <a:rPr sz="3600" spc="-110" dirty="0">
                <a:solidFill>
                  <a:srgbClr val="6F2F9F"/>
                </a:solidFill>
              </a:rPr>
              <a:t> </a:t>
            </a:r>
            <a:r>
              <a:rPr sz="3600" spc="140" dirty="0">
                <a:solidFill>
                  <a:srgbClr val="6F2F9F"/>
                </a:solidFill>
              </a:rPr>
              <a:t>Cancer</a:t>
            </a:r>
            <a:r>
              <a:rPr sz="3600" spc="-90" dirty="0">
                <a:solidFill>
                  <a:srgbClr val="6F2F9F"/>
                </a:solidFill>
              </a:rPr>
              <a:t> </a:t>
            </a:r>
            <a:r>
              <a:rPr sz="3600" spc="60" dirty="0">
                <a:solidFill>
                  <a:srgbClr val="6F2F9F"/>
                </a:solidFill>
              </a:rPr>
              <a:t>Surgery”</a:t>
            </a:r>
            <a:endParaRPr sz="3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92907" y="2800728"/>
            <a:ext cx="6664198" cy="376326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1927" y="244221"/>
            <a:ext cx="11328145" cy="1134412"/>
          </a:xfrm>
          <a:prstGeom prst="rect">
            <a:avLst/>
          </a:prstGeom>
        </p:spPr>
        <p:txBody>
          <a:bodyPr vert="horz" wrap="square" lIns="0" tIns="135889" rIns="0" bIns="0" rtlCol="0">
            <a:spAutoFit/>
          </a:bodyPr>
          <a:lstStyle/>
          <a:p>
            <a:pPr marL="12065" marR="5080" algn="ctr">
              <a:lnSpc>
                <a:spcPct val="90000"/>
              </a:lnSpc>
              <a:spcBef>
                <a:spcPts val="530"/>
              </a:spcBef>
            </a:pPr>
            <a:r>
              <a:rPr sz="3600" spc="30" dirty="0"/>
              <a:t>Segmentation</a:t>
            </a:r>
            <a:r>
              <a:rPr sz="3600" spc="-95" dirty="0"/>
              <a:t> </a:t>
            </a:r>
            <a:r>
              <a:rPr sz="3600" spc="100" dirty="0"/>
              <a:t>Based</a:t>
            </a:r>
            <a:r>
              <a:rPr sz="3600" spc="-130" dirty="0"/>
              <a:t> </a:t>
            </a:r>
            <a:r>
              <a:rPr sz="3600" spc="-25" dirty="0"/>
              <a:t>on</a:t>
            </a:r>
            <a:r>
              <a:rPr sz="3600" spc="-100" dirty="0"/>
              <a:t> </a:t>
            </a:r>
            <a:r>
              <a:rPr sz="3600" spc="235" dirty="0"/>
              <a:t>CT</a:t>
            </a:r>
            <a:r>
              <a:rPr sz="3600" spc="-105" dirty="0"/>
              <a:t> </a:t>
            </a:r>
            <a:r>
              <a:rPr sz="3600" spc="10" dirty="0"/>
              <a:t>data</a:t>
            </a:r>
            <a:r>
              <a:rPr sz="3600" spc="-120" dirty="0"/>
              <a:t> </a:t>
            </a:r>
            <a:r>
              <a:rPr sz="3600" spc="-35" dirty="0"/>
              <a:t>for</a:t>
            </a:r>
            <a:r>
              <a:rPr sz="3600" spc="-120" dirty="0"/>
              <a:t> </a:t>
            </a:r>
            <a:r>
              <a:rPr lang="en-US" sz="3600" spc="-10" dirty="0"/>
              <a:t>Sternum</a:t>
            </a:r>
            <a:r>
              <a:rPr sz="3600" spc="-114" dirty="0"/>
              <a:t> </a:t>
            </a:r>
            <a:r>
              <a:rPr lang="en-US" sz="3600" spc="-20" dirty="0"/>
              <a:t>And Rib Portion</a:t>
            </a:r>
            <a:endParaRPr sz="3600" dirty="0"/>
          </a:p>
        </p:txBody>
      </p:sp>
      <p:sp>
        <p:nvSpPr>
          <p:cNvPr id="4" name="object 4"/>
          <p:cNvSpPr txBox="1"/>
          <p:nvPr/>
        </p:nvSpPr>
        <p:spPr>
          <a:xfrm>
            <a:off x="1012825" y="6149467"/>
            <a:ext cx="14033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55" dirty="0">
                <a:latin typeface="Calibri"/>
                <a:cs typeface="Calibri"/>
              </a:rPr>
              <a:t>CT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b="1" spc="150" dirty="0">
                <a:latin typeface="Calibri"/>
                <a:cs typeface="Calibri"/>
              </a:rPr>
              <a:t>Scan</a:t>
            </a:r>
            <a:r>
              <a:rPr sz="1800" b="1" spc="-85" dirty="0">
                <a:latin typeface="Calibri"/>
                <a:cs typeface="Calibri"/>
              </a:rPr>
              <a:t> </a:t>
            </a:r>
            <a:r>
              <a:rPr sz="1800" b="1" spc="80" dirty="0">
                <a:latin typeface="Calibri"/>
                <a:cs typeface="Calibri"/>
              </a:rPr>
              <a:t>Data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29734" y="6127496"/>
            <a:ext cx="27349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55" dirty="0">
                <a:latin typeface="Calibri"/>
                <a:cs typeface="Calibri"/>
              </a:rPr>
              <a:t>CT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spc="160" dirty="0">
                <a:latin typeface="Calibri"/>
                <a:cs typeface="Calibri"/>
              </a:rPr>
              <a:t>Scan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spc="80" dirty="0">
                <a:latin typeface="Calibri"/>
                <a:cs typeface="Calibri"/>
              </a:rPr>
              <a:t>Convert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65" dirty="0">
                <a:latin typeface="Calibri"/>
                <a:cs typeface="Calibri"/>
              </a:rPr>
              <a:t>3d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40" dirty="0">
                <a:latin typeface="Calibri"/>
                <a:cs typeface="Calibri"/>
              </a:rPr>
              <a:t>Model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932926" y="6127496"/>
            <a:ext cx="27400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50" dirty="0">
                <a:latin typeface="Calibri"/>
                <a:cs typeface="Calibri"/>
              </a:rPr>
              <a:t>Modelling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45" dirty="0">
                <a:latin typeface="Calibri"/>
                <a:cs typeface="Calibri"/>
              </a:rPr>
              <a:t>of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75" dirty="0">
                <a:latin typeface="Calibri"/>
                <a:cs typeface="Calibri"/>
              </a:rPr>
              <a:t>Infected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spc="50" dirty="0">
                <a:latin typeface="Calibri"/>
                <a:cs typeface="Calibri"/>
              </a:rPr>
              <a:t>Area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2CD15C8-35BC-AD0A-6DAA-2C56FF465C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057400"/>
            <a:ext cx="2209800" cy="40006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E0FB45-65BE-909F-C56B-BE473BA36A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878801"/>
            <a:ext cx="3554685" cy="424869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5C7ADF-09AB-64AF-BA21-468408DB49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859751"/>
            <a:ext cx="3554685" cy="42397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2600" y="308991"/>
            <a:ext cx="9058418" cy="517449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13485" marR="5080" indent="-1201420">
              <a:lnSpc>
                <a:spcPts val="3460"/>
              </a:lnSpc>
              <a:spcBef>
                <a:spcPts val="535"/>
              </a:spcBef>
            </a:pPr>
            <a:r>
              <a:rPr lang="en-US" sz="3200" spc="40" dirty="0"/>
              <a:t>The Implant is Prepared Using the Sternum and Rib </a:t>
            </a:r>
            <a:endParaRPr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5C68D0-9055-69E3-6725-A6DF81E36D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51855"/>
            <a:ext cx="4267200" cy="46402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8DB9E3-34F2-73E3-2906-A08D15DF54B4}"/>
              </a:ext>
            </a:extLst>
          </p:cNvPr>
          <p:cNvSpPr txBox="1"/>
          <p:nvPr/>
        </p:nvSpPr>
        <p:spPr>
          <a:xfrm>
            <a:off x="609600" y="6280516"/>
            <a:ext cx="4573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Sternum top surface Use To design the Implant</a:t>
            </a:r>
            <a:endParaRPr lang="en-I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D88490-2B86-F8CB-C6BC-0C59DFABF2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624" y="1351855"/>
            <a:ext cx="6479566" cy="464020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99A4A80-C773-958A-0435-86CB374F7539}"/>
              </a:ext>
            </a:extLst>
          </p:cNvPr>
          <p:cNvSpPr txBox="1"/>
          <p:nvPr/>
        </p:nvSpPr>
        <p:spPr>
          <a:xfrm>
            <a:off x="6858000" y="6280516"/>
            <a:ext cx="3724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Complete Designing sternum implant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03182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2600" y="308991"/>
            <a:ext cx="9058418" cy="517449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13485" marR="5080" indent="-1201420">
              <a:lnSpc>
                <a:spcPts val="3460"/>
              </a:lnSpc>
              <a:spcBef>
                <a:spcPts val="535"/>
              </a:spcBef>
            </a:pPr>
            <a:r>
              <a:rPr lang="en-US" sz="3200" spc="40" dirty="0"/>
              <a:t>3D metal Printing After the Sternum Implant design</a:t>
            </a:r>
            <a:endParaRPr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8DB9E3-34F2-73E3-2906-A08D15DF54B4}"/>
              </a:ext>
            </a:extLst>
          </p:cNvPr>
          <p:cNvSpPr txBox="1"/>
          <p:nvPr/>
        </p:nvSpPr>
        <p:spPr>
          <a:xfrm>
            <a:off x="2286000" y="6095850"/>
            <a:ext cx="2038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Sternum 3d Implant</a:t>
            </a:r>
            <a:endParaRPr lang="en-I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9A4A80-C773-958A-0435-86CB374F7539}"/>
              </a:ext>
            </a:extLst>
          </p:cNvPr>
          <p:cNvSpPr txBox="1"/>
          <p:nvPr/>
        </p:nvSpPr>
        <p:spPr>
          <a:xfrm>
            <a:off x="7010400" y="6118441"/>
            <a:ext cx="3503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After the 3d metal Printing Implant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62BCE2-EA84-5604-7E5A-AD95B4F2F2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81200"/>
            <a:ext cx="5181600" cy="39141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35B6A3-2244-C53E-93DC-BE866C67AF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057155" y="1205852"/>
            <a:ext cx="3885585" cy="543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598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38510" y="304800"/>
            <a:ext cx="7086600" cy="96629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13485" marR="5080" indent="-1201420">
              <a:lnSpc>
                <a:spcPts val="3460"/>
              </a:lnSpc>
              <a:spcBef>
                <a:spcPts val="535"/>
              </a:spcBef>
            </a:pPr>
            <a:r>
              <a:rPr lang="en-US" sz="3200" spc="40" dirty="0"/>
              <a:t>After Post Processing the Final 3D metal Printing Sternum Implant</a:t>
            </a:r>
            <a:endParaRPr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8DB9E3-34F2-73E3-2906-A08D15DF54B4}"/>
              </a:ext>
            </a:extLst>
          </p:cNvPr>
          <p:cNvSpPr txBox="1"/>
          <p:nvPr/>
        </p:nvSpPr>
        <p:spPr>
          <a:xfrm>
            <a:off x="4343400" y="6096000"/>
            <a:ext cx="3736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Sternum 3d printed Implant</a:t>
            </a:r>
            <a:endParaRPr lang="en-IN" sz="2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1D7DD4-35EC-0568-36F9-8B3FA0439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9" t="5097" r="12844" b="3566"/>
          <a:stretch/>
        </p:blipFill>
        <p:spPr>
          <a:xfrm rot="10800000">
            <a:off x="381000" y="2049259"/>
            <a:ext cx="5298737" cy="35750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1C772C-C4C0-F25C-A80F-20953E0224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700528" y="2049259"/>
            <a:ext cx="6355649" cy="357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87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80FF49-1319-38F6-0464-51CAE22E4B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" y="0"/>
            <a:ext cx="12186689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2B2BF2F-39DA-A9BC-08EE-45ED9FCF81BD}"/>
              </a:ext>
            </a:extLst>
          </p:cNvPr>
          <p:cNvSpPr/>
          <p:nvPr/>
        </p:nvSpPr>
        <p:spPr>
          <a:xfrm>
            <a:off x="4673600" y="889000"/>
            <a:ext cx="7100547" cy="1231106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IN" sz="72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THANK YOU 🙏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</TotalTime>
  <Words>102</Words>
  <Application>Microsoft Office PowerPoint</Application>
  <PresentationFormat>Widescreen</PresentationFormat>
  <Paragraphs>15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Calibri</vt:lpstr>
      <vt:lpstr>Office Theme</vt:lpstr>
      <vt:lpstr>Demo of Digital Designing &amp; 3D Printing At  Cachar Cancer Hospital &amp; Research Center “4IR Application In Improving Quality of Cancer Surgery”</vt:lpstr>
      <vt:lpstr>Segmentation Based on CT data for Sternum And Rib Portion</vt:lpstr>
      <vt:lpstr>The Implant is Prepared Using the Sternum and Rib </vt:lpstr>
      <vt:lpstr>3D metal Printing After the Sternum Implant design</vt:lpstr>
      <vt:lpstr>After Post Processing the Final 3D metal Printing Sternum Implant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Visit at Silchar Cancer Hospital</dc:title>
  <dc:creator>Sofikur Rahman</dc:creator>
  <cp:lastModifiedBy>Amtron mktg</cp:lastModifiedBy>
  <cp:revision>5</cp:revision>
  <dcterms:created xsi:type="dcterms:W3CDTF">2025-07-31T10:01:16Z</dcterms:created>
  <dcterms:modified xsi:type="dcterms:W3CDTF">2025-09-09T14:58:56Z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2025-07-21T00:00:00Z</vt:filetime>
  </property>
  <property fmtid="{D5CDD505-2E9C-101B-9397-08002B2CF9AE}" pid="3" name="Creator">
    <vt:lpwstr>Microsoft® PowerPoint® 2021</vt:lpwstr>
  </property>
  <property fmtid="{D5CDD505-2E9C-101B-9397-08002B2CF9AE}" pid="4" name="LastSaved">
    <vt:filetime>2025-07-31T00:00:00Z</vt:filetime>
  </property>
</Properties>
</file>